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slide" Target="slides/slide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2" type="body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  <a:defRPr sz="18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 algn="l">
              <a:spcBef>
                <a:spcPts val="600"/>
              </a:spcBef>
              <a:buClr>
                <a:schemeClr val="dk1"/>
              </a:buClr>
              <a:buSzPct val="100000"/>
              <a:buFont typeface="Arial"/>
              <a:buChar char="●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 algn="l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 algn="l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 algn="l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 algn="l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 algn="l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jp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Animal Machines</a:t>
            </a:r>
          </a:p>
        </p:txBody>
      </p:sp>
      <p:sp>
        <p:nvSpPr>
          <p:cNvPr id="28" name="Shape 28"/>
          <p:cNvSpPr txBox="1"/>
          <p:nvPr>
            <p:ph idx="1" type="subTitle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Art 4</a:t>
            </a: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ctrTitle"/>
          </p:nvPr>
        </p:nvSpPr>
        <p:spPr>
          <a:xfrm>
            <a:off x="763075" y="739523"/>
            <a:ext cx="7772400" cy="15465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Objectives:</a:t>
            </a:r>
          </a:p>
        </p:txBody>
      </p:sp>
      <p:sp>
        <p:nvSpPr>
          <p:cNvPr id="34" name="Shape 34"/>
          <p:cNvSpPr txBox="1"/>
          <p:nvPr>
            <p:ph idx="1" type="subTitle"/>
          </p:nvPr>
        </p:nvSpPr>
        <p:spPr>
          <a:xfrm>
            <a:off x="685800" y="2531037"/>
            <a:ext cx="7772400" cy="104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Students will create original animal machine combinations.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Images will be rendered with Ebony pencil and colored pencil on an ink wash ground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292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98852"/>
            <a:ext cx="9144000" cy="6881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19350" y="908425"/>
            <a:ext cx="9105299" cy="4243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/>
              <a:t>Directions: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/>
          </a:p>
          <a:p>
            <a:pPr lvl="0" rtl="0">
              <a:spcBef>
                <a:spcPts val="0"/>
              </a:spcBef>
              <a:buNone/>
            </a:pPr>
            <a:r>
              <a:rPr b="1" lang="en" sz="1800"/>
              <a:t>write a list of possible animal machine combinations in your sketchbook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/>
          </a:p>
          <a:p>
            <a:pPr lvl="0" rtl="0">
              <a:spcBef>
                <a:spcPts val="0"/>
              </a:spcBef>
              <a:buNone/>
            </a:pPr>
            <a:r>
              <a:rPr b="1" lang="en" sz="1800"/>
              <a:t>select best combination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/>
          </a:p>
          <a:p>
            <a:pPr lvl="0" rtl="0">
              <a:spcBef>
                <a:spcPts val="0"/>
              </a:spcBef>
              <a:buNone/>
            </a:pPr>
            <a:r>
              <a:rPr b="1" lang="en" sz="1800"/>
              <a:t>locate images in books or on internet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/>
          </a:p>
          <a:p>
            <a:pPr lvl="0" rtl="0">
              <a:spcBef>
                <a:spcPts val="0"/>
              </a:spcBef>
              <a:buNone/>
            </a:pPr>
            <a:r>
              <a:rPr b="1" lang="en" sz="1800"/>
              <a:t>begin sketches of ideas in sketchbook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/>
          </a:p>
          <a:p>
            <a:pPr lvl="0" rtl="0">
              <a:spcBef>
                <a:spcPts val="0"/>
              </a:spcBef>
              <a:buNone/>
            </a:pPr>
            <a:r>
              <a:rPr b="1" lang="en" sz="1800"/>
              <a:t>finalize sketches into a finished sketch (experiment with colored pencil)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/>
          </a:p>
          <a:p>
            <a:pPr lvl="0" rtl="0">
              <a:spcBef>
                <a:spcPts val="0"/>
              </a:spcBef>
              <a:buNone/>
            </a:pPr>
            <a:r>
              <a:rPr b="1" lang="en" sz="1800"/>
              <a:t>create ground using india ink on 18 by 24 inch paper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 sz="1800"/>
          </a:p>
          <a:p>
            <a:pPr lvl="0" rtl="0">
              <a:spcBef>
                <a:spcPts val="0"/>
              </a:spcBef>
              <a:buNone/>
            </a:pPr>
            <a:r>
              <a:rPr b="1" lang="en" sz="1800"/>
              <a:t>Enlarge sketch onto ink ground using ebony pencil and colored pencil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50" y="138800"/>
            <a:ext cx="8993568" cy="6733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25" y="0"/>
            <a:ext cx="8993568" cy="6733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591566" cy="6867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270" cy="6384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8675"/>
            <a:ext cx="9098466" cy="6820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99105" cy="6811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00" y="103175"/>
            <a:ext cx="8993582" cy="6733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5075"/>
            <a:ext cx="9098466" cy="6820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