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Styrofoam Intarsia</a:t>
            </a:r>
          </a:p>
        </p:txBody>
      </p:sp>
      <p:sp>
        <p:nvSpPr>
          <p:cNvPr id="28" name="Shape 28"/>
          <p:cNvSpPr txBox="1"/>
          <p:nvPr>
            <p:ph idx="1" type="subTitle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Advanced 3D design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0675" y="228600"/>
            <a:ext cx="4808124" cy="635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371" y="159675"/>
            <a:ext cx="8366803" cy="6511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1640522" y="1976700"/>
            <a:ext cx="6400799" cy="368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        Intarsia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the fitting together of different species of wood like a puzzle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825" y="134975"/>
            <a:ext cx="7015992" cy="649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50" y="988700"/>
            <a:ext cx="8604441" cy="437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70" y="237109"/>
            <a:ext cx="8401054" cy="6315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062" y="220450"/>
            <a:ext cx="5793999" cy="646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212" y="109275"/>
            <a:ext cx="5501716" cy="6563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512" y="127125"/>
            <a:ext cx="4391699" cy="654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62" y="315987"/>
            <a:ext cx="8650133" cy="618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/>
        </p:nvSpPr>
        <p:spPr>
          <a:xfrm>
            <a:off x="4337400" y="228150"/>
            <a:ext cx="4806600" cy="286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Objectives: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Create original, 3D compositions using styrofoam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" sz="3000"/>
              <a:t>Explore image simplification, reduction, and stylized images </a:t>
            </a:r>
          </a:p>
        </p:txBody>
      </p:sp>
      <p:pic>
        <p:nvPicPr>
          <p:cNvPr id="34" name="Shape 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12" y="228150"/>
            <a:ext cx="3950584" cy="6165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737" y="151175"/>
            <a:ext cx="6366969" cy="6395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00" y="290200"/>
            <a:ext cx="8796160" cy="5637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4A86E8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1397350" y="1801825"/>
            <a:ext cx="10590300" cy="12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7200"/>
              <a:t>Process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95250"/>
            <a:ext cx="8915400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794600" y="257400"/>
            <a:ext cx="8067599" cy="12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Locate imagery as reference or draw original imagery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1751"/>
            <a:ext cx="9143999" cy="683025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1139925" y="73550"/>
            <a:ext cx="6048899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Draw your version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75" y="736737"/>
            <a:ext cx="7639050" cy="57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1029625" y="165475"/>
            <a:ext cx="6784499" cy="809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Transfer drawing to styrofoam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73"/>
            <a:ext cx="9143999" cy="683025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753825" y="275800"/>
            <a:ext cx="3088800" cy="12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Cut using hand held scroll saw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73"/>
            <a:ext cx="9143999" cy="683025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735450" y="422875"/>
            <a:ext cx="5626199" cy="18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Round over edges using sand paper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73"/>
            <a:ext cx="9143999" cy="683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075" y="576250"/>
            <a:ext cx="7639050" cy="57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1581200" y="992850"/>
            <a:ext cx="10590300" cy="12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Paint pieces indivudually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hape 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" y="0"/>
            <a:ext cx="91382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75" y="150375"/>
            <a:ext cx="8915400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1013900" y="435975"/>
            <a:ext cx="10590300" cy="12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Glue into premade frame and polyurethane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" y="0"/>
            <a:ext cx="91382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" y="0"/>
            <a:ext cx="91382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" y="0"/>
            <a:ext cx="91382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" y="0"/>
            <a:ext cx="91382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" y="0"/>
            <a:ext cx="91382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" y="0"/>
            <a:ext cx="91382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" y="0"/>
            <a:ext cx="91382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/>
        </p:nvSpPr>
        <p:spPr>
          <a:xfrm>
            <a:off x="184650" y="386850"/>
            <a:ext cx="8801100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Grading: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lvl="0" rtl="0">
              <a:spcBef>
                <a:spcPts val="0"/>
              </a:spcBef>
              <a:buNone/>
            </a:pPr>
            <a:r>
              <a:rPr lang="en" sz="3600"/>
              <a:t>Originality of design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/>
              <a:t>Craftsmanship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/>
              <a:t>Use of 3D (height of relief)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/>
              <a:t>Paint Quality (use of paint)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/>
              <a:t>Use of Stylization </a:t>
            </a:r>
          </a:p>
          <a:p>
            <a:pPr lvl="0">
              <a:spcBef>
                <a:spcPts val="0"/>
              </a:spcBef>
              <a:buNone/>
            </a:pPr>
            <a:r>
              <a:rPr lang="en" sz="3600"/>
              <a:t>Overall Visual Quality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14300"/>
            <a:ext cx="8915400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825" y="403025"/>
            <a:ext cx="4953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/>
        </p:nvSpPr>
        <p:spPr>
          <a:xfrm>
            <a:off x="493200" y="1048200"/>
            <a:ext cx="5773199" cy="5101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333333"/>
                </a:solidFill>
                <a:highlight>
                  <a:srgbClr val="EAE7E2"/>
                </a:highlight>
              </a:rPr>
              <a:t>Czech painter </a:t>
            </a:r>
            <a:r>
              <a:rPr lang="en" sz="3000">
                <a:solidFill>
                  <a:srgbClr val="0000FF"/>
                </a:solidFill>
                <a:highlight>
                  <a:srgbClr val="EAE7E2"/>
                </a:highlight>
              </a:rPr>
              <a:t>Alphonse Maria Mucha</a:t>
            </a:r>
            <a:r>
              <a:rPr lang="en" sz="3000">
                <a:solidFill>
                  <a:srgbClr val="333333"/>
                </a:solidFill>
                <a:highlight>
                  <a:srgbClr val="EAE7E2"/>
                </a:highlight>
              </a:rPr>
              <a:t> leapt to fame in Paris in 1895 when his poster </a:t>
            </a:r>
            <a:r>
              <a:rPr i="1" lang="en" sz="3000">
                <a:solidFill>
                  <a:srgbClr val="333333"/>
                </a:solidFill>
                <a:highlight>
                  <a:srgbClr val="EAE7E2"/>
                </a:highlight>
              </a:rPr>
              <a:t>Gismonda</a:t>
            </a:r>
            <a:r>
              <a:rPr lang="en" sz="3000">
                <a:solidFill>
                  <a:srgbClr val="333333"/>
                </a:solidFill>
                <a:highlight>
                  <a:srgbClr val="EAE7E2"/>
                </a:highlight>
              </a:rPr>
              <a:t> (1894) for the superstar Sarah Bernhardt heralded the birth of the distinctive ‘Style Mucha’ and established him as the pre-eminent exponent of French Art Nouveau.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" sz="3000"/>
              <a:t>http://www.muchafoundation.org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737" y="133800"/>
            <a:ext cx="2315692" cy="654630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493200" y="133800"/>
            <a:ext cx="10590300" cy="12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4800"/>
              <a:t>Stylization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97" y="347950"/>
            <a:ext cx="8601628" cy="577783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5528625" y="809000"/>
            <a:ext cx="3180899" cy="12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6000">
                <a:solidFill>
                  <a:srgbClr val="F6B26B"/>
                </a:solidFill>
              </a:rPr>
              <a:t>Mucha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8240" y="264475"/>
            <a:ext cx="4343971" cy="634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733" y="304800"/>
            <a:ext cx="3106817" cy="6161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